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4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84" d="100"/>
          <a:sy n="84" d="100"/>
        </p:scale>
        <p:origin x="141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27235E-B3AE-4B20-91E4-2828B99F033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F32CE0-7B6F-40F2-98CB-38996C8FA27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6172200" cy="1512168"/>
          </a:xfrm>
        </p:spPr>
        <p:txBody>
          <a:bodyPr>
            <a:normAutofit fontScale="90000"/>
          </a:bodyPr>
          <a:lstStyle/>
          <a:p>
            <a:r>
              <a:rPr lang="fr-FR" smtClean="0">
                <a:solidFill>
                  <a:srgbClr val="FF0000"/>
                </a:solidFill>
                <a:latin typeface="Comic Sans MS" panose="030F0702030302020204" pitchFamily="66" charset="0"/>
              </a:rPr>
              <a:t>Carte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postale sonore</a:t>
            </a:r>
            <a:b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43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chemin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23728" y="1870075"/>
            <a:ext cx="4804833" cy="3603625"/>
          </a:xfrm>
          <a:prstGeom prst="rect">
            <a:avLst/>
          </a:prstGeom>
        </p:spPr>
      </p:pic>
      <p:pic>
        <p:nvPicPr>
          <p:cNvPr id="4" name="carte postale sono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16717</TotalTime>
  <Words>5</Words>
  <Application>Microsoft Office PowerPoint</Application>
  <PresentationFormat>Affichage à l'écran (4:3)</PresentationFormat>
  <Paragraphs>2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Brush Script MT</vt:lpstr>
      <vt:lpstr>Comic Sans MS</vt:lpstr>
      <vt:lpstr>Constantia</vt:lpstr>
      <vt:lpstr>Franklin Gothic Book</vt:lpstr>
      <vt:lpstr>Rage Italic</vt:lpstr>
      <vt:lpstr>Pushpin</vt:lpstr>
      <vt:lpstr>Carte postale sonore </vt:lpstr>
      <vt:lpstr>Le chemin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 ce que l’école maternelle?</dc:title>
  <dc:creator>MC</dc:creator>
  <cp:lastModifiedBy>Compte Microsoft</cp:lastModifiedBy>
  <cp:revision>225</cp:revision>
  <cp:lastPrinted>2018-09-14T11:41:50Z</cp:lastPrinted>
  <dcterms:created xsi:type="dcterms:W3CDTF">2013-06-19T16:53:01Z</dcterms:created>
  <dcterms:modified xsi:type="dcterms:W3CDTF">2023-09-27T18:40:53Z</dcterms:modified>
</cp:coreProperties>
</file>