
<file path=[Content_Types].xml><?xml version="1.0" encoding="utf-8"?>
<Types xmlns="http://schemas.openxmlformats.org/package/2006/content-types">
  <Default Extension="avif" ContentType="image/avif"/>
  <Default Extension="jpeg" ContentType="image/jpeg"/>
  <Default Extension="jpg" ContentType="image/unknown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96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59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4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83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5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56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27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8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19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16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83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67A8-53B6-461C-986D-7AAAA9CA1A1C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E0C5C-DA2D-4F4B-BD1D-A5E75869F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43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av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av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1D86421-792B-C918-0F47-2220031DC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579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15F3516-B329-772B-1574-7D2A764A508A}"/>
              </a:ext>
            </a:extLst>
          </p:cNvPr>
          <p:cNvSpPr txBox="1"/>
          <p:nvPr/>
        </p:nvSpPr>
        <p:spPr>
          <a:xfrm>
            <a:off x="372140" y="170121"/>
            <a:ext cx="3253562" cy="531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30A95B4-B23A-0B90-50CB-8F77F7E650E6}"/>
              </a:ext>
            </a:extLst>
          </p:cNvPr>
          <p:cNvSpPr txBox="1"/>
          <p:nvPr/>
        </p:nvSpPr>
        <p:spPr>
          <a:xfrm>
            <a:off x="-816864" y="170121"/>
            <a:ext cx="11539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ADELIA" panose="02000500000000000000" pitchFamily="50" charset="0"/>
              </a:rPr>
              <a:t>Et si on </a:t>
            </a:r>
            <a:r>
              <a:rPr lang="fr-FR" sz="4000" dirty="0" err="1">
                <a:solidFill>
                  <a:schemeClr val="bg1"/>
                </a:solidFill>
                <a:latin typeface="ADELIA" panose="02000500000000000000" pitchFamily="50" charset="0"/>
              </a:rPr>
              <a:t>flanait</a:t>
            </a:r>
            <a:r>
              <a:rPr lang="fr-FR" sz="4000" dirty="0">
                <a:solidFill>
                  <a:schemeClr val="bg1"/>
                </a:solidFill>
                <a:latin typeface="ADELIA" panose="02000500000000000000" pitchFamily="50" charset="0"/>
              </a:rPr>
              <a:t> dans Paris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18CC154C-482E-CF52-6CD9-A6C4EB9C4573}"/>
              </a:ext>
            </a:extLst>
          </p:cNvPr>
          <p:cNvSpPr/>
          <p:nvPr/>
        </p:nvSpPr>
        <p:spPr>
          <a:xfrm>
            <a:off x="221656" y="1787469"/>
            <a:ext cx="9462687" cy="1589102"/>
          </a:xfrm>
          <a:prstGeom prst="rightArrow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9C6F061-4B20-02E1-265C-3C3AA15832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77" t="51921" r="18175" b="38919"/>
          <a:stretch/>
        </p:blipFill>
        <p:spPr>
          <a:xfrm>
            <a:off x="372141" y="2267950"/>
            <a:ext cx="8969084" cy="62814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09D8F68-5CF9-5798-876F-B99268FFBB7A}"/>
              </a:ext>
            </a:extLst>
          </p:cNvPr>
          <p:cNvSpPr/>
          <p:nvPr/>
        </p:nvSpPr>
        <p:spPr>
          <a:xfrm>
            <a:off x="168570" y="4136834"/>
            <a:ext cx="2299316" cy="6493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Opéra Garnier</a:t>
            </a:r>
            <a:endParaRPr lang="fr-BE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F3B5CA-DB3C-ECB0-9B2C-434482583E20}"/>
              </a:ext>
            </a:extLst>
          </p:cNvPr>
          <p:cNvSpPr/>
          <p:nvPr/>
        </p:nvSpPr>
        <p:spPr>
          <a:xfrm>
            <a:off x="2597023" y="4136833"/>
            <a:ext cx="2299316" cy="6493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Trocadéro</a:t>
            </a:r>
            <a:endParaRPr lang="fr-BE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00F3EC-C957-BEC1-F6F0-F378465E346B}"/>
              </a:ext>
            </a:extLst>
          </p:cNvPr>
          <p:cNvSpPr/>
          <p:nvPr/>
        </p:nvSpPr>
        <p:spPr>
          <a:xfrm>
            <a:off x="5049094" y="4136832"/>
            <a:ext cx="2299316" cy="6493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Notre Dame de Paris</a:t>
            </a:r>
            <a:endParaRPr lang="fr-BE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08E590-9A0A-0797-5084-15C1582D39AF}"/>
              </a:ext>
            </a:extLst>
          </p:cNvPr>
          <p:cNvSpPr/>
          <p:nvPr/>
        </p:nvSpPr>
        <p:spPr>
          <a:xfrm>
            <a:off x="7477547" y="4136832"/>
            <a:ext cx="2299316" cy="6493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Sacré Cœur </a:t>
            </a:r>
            <a:endParaRPr lang="fr-BE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37E2A1-8856-0F28-B596-6848B6D37F78}"/>
              </a:ext>
            </a:extLst>
          </p:cNvPr>
          <p:cNvSpPr/>
          <p:nvPr/>
        </p:nvSpPr>
        <p:spPr>
          <a:xfrm>
            <a:off x="168570" y="5032156"/>
            <a:ext cx="2299316" cy="6376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Panthéon</a:t>
            </a:r>
            <a:endParaRPr lang="fr-BE" sz="1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DF2BA8-C7FD-C0B3-ADA1-A9AD24BA851A}"/>
              </a:ext>
            </a:extLst>
          </p:cNvPr>
          <p:cNvSpPr/>
          <p:nvPr/>
        </p:nvSpPr>
        <p:spPr>
          <a:xfrm>
            <a:off x="168570" y="5915737"/>
            <a:ext cx="2299316" cy="6460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Arc de Triomphe</a:t>
            </a:r>
            <a:endParaRPr lang="fr-BE" sz="16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1144CE9-26D8-FB78-2127-7F0855A25679}"/>
              </a:ext>
            </a:extLst>
          </p:cNvPr>
          <p:cNvSpPr/>
          <p:nvPr/>
        </p:nvSpPr>
        <p:spPr>
          <a:xfrm>
            <a:off x="2597023" y="5032155"/>
            <a:ext cx="2299316" cy="6376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Tour Eiffel</a:t>
            </a:r>
            <a:endParaRPr lang="fr-BE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6A8C1B-682D-7397-2CAA-0C72602AE56E}"/>
              </a:ext>
            </a:extLst>
          </p:cNvPr>
          <p:cNvSpPr/>
          <p:nvPr/>
        </p:nvSpPr>
        <p:spPr>
          <a:xfrm>
            <a:off x="2597023" y="5915734"/>
            <a:ext cx="2299316" cy="6460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Obélisque</a:t>
            </a:r>
            <a:endParaRPr lang="fr-BE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B5A0EA-32B4-410E-7B65-7191A1A63E51}"/>
              </a:ext>
            </a:extLst>
          </p:cNvPr>
          <p:cNvSpPr/>
          <p:nvPr/>
        </p:nvSpPr>
        <p:spPr>
          <a:xfrm>
            <a:off x="5064909" y="5032155"/>
            <a:ext cx="2299316" cy="6376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Champs Elysée</a:t>
            </a:r>
            <a:endParaRPr lang="fr-BE" sz="16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9983C4-39EF-7734-E77F-A31448A42518}"/>
              </a:ext>
            </a:extLst>
          </p:cNvPr>
          <p:cNvSpPr/>
          <p:nvPr/>
        </p:nvSpPr>
        <p:spPr>
          <a:xfrm>
            <a:off x="5064909" y="5906769"/>
            <a:ext cx="2299316" cy="65500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Place de l’Etoile</a:t>
            </a:r>
            <a:endParaRPr lang="fr-BE" sz="1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112D53C-3560-1DE4-7242-6B4311E133C0}"/>
              </a:ext>
            </a:extLst>
          </p:cNvPr>
          <p:cNvSpPr/>
          <p:nvPr/>
        </p:nvSpPr>
        <p:spPr>
          <a:xfrm>
            <a:off x="7493362" y="5032155"/>
            <a:ext cx="2299316" cy="6376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Pyramide du Louvre</a:t>
            </a:r>
            <a:endParaRPr lang="fr-BE" sz="16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15547C-32E2-2E08-8B0D-5C77FC9FFECD}"/>
              </a:ext>
            </a:extLst>
          </p:cNvPr>
          <p:cNvSpPr/>
          <p:nvPr/>
        </p:nvSpPr>
        <p:spPr>
          <a:xfrm>
            <a:off x="7493362" y="5915734"/>
            <a:ext cx="2299316" cy="6549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Concorde</a:t>
            </a:r>
            <a:endParaRPr lang="fr-BE" sz="1600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755EDDB-7A93-4F44-8806-87D0E62FF2F2}"/>
              </a:ext>
            </a:extLst>
          </p:cNvPr>
          <p:cNvSpPr txBox="1"/>
          <p:nvPr/>
        </p:nvSpPr>
        <p:spPr>
          <a:xfrm>
            <a:off x="2086368" y="4416865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1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A40A5AD-5416-ED5F-59C0-5F87AF8B0BAD}"/>
              </a:ext>
            </a:extLst>
          </p:cNvPr>
          <p:cNvSpPr txBox="1"/>
          <p:nvPr/>
        </p:nvSpPr>
        <p:spPr>
          <a:xfrm>
            <a:off x="2103514" y="6173773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9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48EAEDC-7AF8-80E0-B188-7AA84D3D57F7}"/>
              </a:ext>
            </a:extLst>
          </p:cNvPr>
          <p:cNvSpPr txBox="1"/>
          <p:nvPr/>
        </p:nvSpPr>
        <p:spPr>
          <a:xfrm>
            <a:off x="9467340" y="5317313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8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FB40C1C-8292-7408-4213-C83EF3ADEA0A}"/>
              </a:ext>
            </a:extLst>
          </p:cNvPr>
          <p:cNvSpPr txBox="1"/>
          <p:nvPr/>
        </p:nvSpPr>
        <p:spPr>
          <a:xfrm>
            <a:off x="6994418" y="5299490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7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E647871B-11AB-E6DD-0CDA-BCC1D1126EF7}"/>
              </a:ext>
            </a:extLst>
          </p:cNvPr>
          <p:cNvSpPr txBox="1"/>
          <p:nvPr/>
        </p:nvSpPr>
        <p:spPr>
          <a:xfrm>
            <a:off x="4529675" y="5300446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6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D7EFB70E-2D72-102E-1D9D-275C1936FDA5}"/>
              </a:ext>
            </a:extLst>
          </p:cNvPr>
          <p:cNvSpPr txBox="1"/>
          <p:nvPr/>
        </p:nvSpPr>
        <p:spPr>
          <a:xfrm>
            <a:off x="2107443" y="5289070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5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307D965-03A5-477C-8B80-B304DD26AB5B}"/>
              </a:ext>
            </a:extLst>
          </p:cNvPr>
          <p:cNvSpPr txBox="1"/>
          <p:nvPr/>
        </p:nvSpPr>
        <p:spPr>
          <a:xfrm>
            <a:off x="9405497" y="4412493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4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6859FA7-7791-2725-8556-36C491B1FF60}"/>
              </a:ext>
            </a:extLst>
          </p:cNvPr>
          <p:cNvSpPr txBox="1"/>
          <p:nvPr/>
        </p:nvSpPr>
        <p:spPr>
          <a:xfrm>
            <a:off x="6990510" y="4425832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3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0AB1505-1832-135D-E0EC-64ADE452BC7F}"/>
              </a:ext>
            </a:extLst>
          </p:cNvPr>
          <p:cNvSpPr txBox="1"/>
          <p:nvPr/>
        </p:nvSpPr>
        <p:spPr>
          <a:xfrm>
            <a:off x="4514821" y="4412493"/>
            <a:ext cx="477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2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5F67744-B032-9AC3-A4BE-193F09E50F23}"/>
              </a:ext>
            </a:extLst>
          </p:cNvPr>
          <p:cNvSpPr txBox="1"/>
          <p:nvPr/>
        </p:nvSpPr>
        <p:spPr>
          <a:xfrm>
            <a:off x="4354564" y="6192438"/>
            <a:ext cx="60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10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CBFD771-7D94-6F0F-0C65-E61646446DA3}"/>
              </a:ext>
            </a:extLst>
          </p:cNvPr>
          <p:cNvSpPr txBox="1"/>
          <p:nvPr/>
        </p:nvSpPr>
        <p:spPr>
          <a:xfrm>
            <a:off x="6853570" y="6201401"/>
            <a:ext cx="60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11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A23FD4A-34C0-C5E9-FAB3-5860C9AC6411}"/>
              </a:ext>
            </a:extLst>
          </p:cNvPr>
          <p:cNvSpPr txBox="1"/>
          <p:nvPr/>
        </p:nvSpPr>
        <p:spPr>
          <a:xfrm>
            <a:off x="9259404" y="6206245"/>
            <a:ext cx="60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12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DB82B046-2CE3-CBAB-E383-BA10CD310120}"/>
              </a:ext>
            </a:extLst>
          </p:cNvPr>
          <p:cNvSpPr txBox="1"/>
          <p:nvPr/>
        </p:nvSpPr>
        <p:spPr>
          <a:xfrm rot="16200000">
            <a:off x="611663" y="223601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1163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C6A9DF51-F4B7-76C9-2D71-096C18116283}"/>
              </a:ext>
            </a:extLst>
          </p:cNvPr>
          <p:cNvSpPr txBox="1"/>
          <p:nvPr/>
        </p:nvSpPr>
        <p:spPr>
          <a:xfrm rot="16200000">
            <a:off x="5542253" y="223601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1674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BBCCDA13-44D5-A9D0-441A-EAC1978CB913}"/>
              </a:ext>
            </a:extLst>
          </p:cNvPr>
          <p:cNvSpPr txBox="1"/>
          <p:nvPr/>
        </p:nvSpPr>
        <p:spPr>
          <a:xfrm rot="16200000">
            <a:off x="6238975" y="223601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1757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B444D35-0C0D-503B-69A0-BD9C4F1F189A}"/>
              </a:ext>
            </a:extLst>
          </p:cNvPr>
          <p:cNvSpPr txBox="1"/>
          <p:nvPr/>
        </p:nvSpPr>
        <p:spPr>
          <a:xfrm rot="16200000">
            <a:off x="6362086" y="2244854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1754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6E8C5A5-3E33-8214-73A1-86F13E8BF501}"/>
              </a:ext>
            </a:extLst>
          </p:cNvPr>
          <p:cNvSpPr txBox="1"/>
          <p:nvPr/>
        </p:nvSpPr>
        <p:spPr>
          <a:xfrm rot="16200000">
            <a:off x="6706853" y="2244855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>
                <a:latin typeface="Comic Sans MS" panose="030F0702030302020204" pitchFamily="66" charset="0"/>
              </a:rPr>
              <a:t>1805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C2790B7B-0566-C3EC-EF6F-ECAA2E40865F}"/>
              </a:ext>
            </a:extLst>
          </p:cNvPr>
          <p:cNvSpPr txBox="1"/>
          <p:nvPr/>
        </p:nvSpPr>
        <p:spPr>
          <a:xfrm rot="16200000">
            <a:off x="6821378" y="2244855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1806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6C4BDD03-4EDA-61D4-5D39-CD914121CB03}"/>
              </a:ext>
            </a:extLst>
          </p:cNvPr>
          <p:cNvSpPr txBox="1"/>
          <p:nvPr/>
        </p:nvSpPr>
        <p:spPr>
          <a:xfrm rot="16200000">
            <a:off x="6989928" y="223601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1836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6052F9BE-D3E3-060A-2B78-62188B045F17}"/>
              </a:ext>
            </a:extLst>
          </p:cNvPr>
          <p:cNvSpPr txBox="1"/>
          <p:nvPr/>
        </p:nvSpPr>
        <p:spPr>
          <a:xfrm rot="16200000">
            <a:off x="7181919" y="2227045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>
                <a:latin typeface="Comic Sans MS" panose="030F0702030302020204" pitchFamily="66" charset="0"/>
              </a:rPr>
              <a:t>1861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260011FC-F028-CA91-0AC6-70F2BC5BA79B}"/>
              </a:ext>
            </a:extLst>
          </p:cNvPr>
          <p:cNvSpPr txBox="1"/>
          <p:nvPr/>
        </p:nvSpPr>
        <p:spPr>
          <a:xfrm rot="16200000">
            <a:off x="7298417" y="223601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1875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8C7FB853-9B5A-9605-CBC4-E4474DEC26D3}"/>
              </a:ext>
            </a:extLst>
          </p:cNvPr>
          <p:cNvSpPr txBox="1"/>
          <p:nvPr/>
        </p:nvSpPr>
        <p:spPr>
          <a:xfrm rot="16200000">
            <a:off x="7401314" y="223601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1877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9508DF0E-60FB-5FC2-10C9-3C847EF9B72E}"/>
              </a:ext>
            </a:extLst>
          </p:cNvPr>
          <p:cNvSpPr txBox="1"/>
          <p:nvPr/>
        </p:nvSpPr>
        <p:spPr>
          <a:xfrm rot="16200000">
            <a:off x="7513387" y="223601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1887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1E0CF9D5-B44A-854B-1A4C-E2C3920C574D}"/>
              </a:ext>
            </a:extLst>
          </p:cNvPr>
          <p:cNvSpPr txBox="1"/>
          <p:nvPr/>
        </p:nvSpPr>
        <p:spPr>
          <a:xfrm rot="16200000">
            <a:off x="8431821" y="2244855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1989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6611B44C-7081-328B-6187-8A6A09BCBB62}"/>
              </a:ext>
            </a:extLst>
          </p:cNvPr>
          <p:cNvCxnSpPr>
            <a:cxnSpLocks/>
          </p:cNvCxnSpPr>
          <p:nvPr/>
        </p:nvCxnSpPr>
        <p:spPr>
          <a:xfrm flipV="1">
            <a:off x="1068863" y="1733609"/>
            <a:ext cx="0" cy="451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C2265157-84AA-3878-AE20-02F17F7FED5D}"/>
              </a:ext>
            </a:extLst>
          </p:cNvPr>
          <p:cNvCxnSpPr>
            <a:cxnSpLocks/>
          </p:cNvCxnSpPr>
          <p:nvPr/>
        </p:nvCxnSpPr>
        <p:spPr>
          <a:xfrm flipV="1">
            <a:off x="5999453" y="1733608"/>
            <a:ext cx="0" cy="451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0A5D8E92-77B9-6E7C-1168-33A0222C6F26}"/>
              </a:ext>
            </a:extLst>
          </p:cNvPr>
          <p:cNvCxnSpPr>
            <a:cxnSpLocks/>
          </p:cNvCxnSpPr>
          <p:nvPr/>
        </p:nvCxnSpPr>
        <p:spPr>
          <a:xfrm flipV="1">
            <a:off x="6696175" y="1733607"/>
            <a:ext cx="0" cy="451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174283DD-81F8-013E-7807-E9A19314333F}"/>
              </a:ext>
            </a:extLst>
          </p:cNvPr>
          <p:cNvCxnSpPr>
            <a:cxnSpLocks/>
          </p:cNvCxnSpPr>
          <p:nvPr/>
        </p:nvCxnSpPr>
        <p:spPr>
          <a:xfrm flipV="1">
            <a:off x="7164053" y="1733607"/>
            <a:ext cx="0" cy="451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D7608745-7807-7871-801D-61BFB6CF1518}"/>
              </a:ext>
            </a:extLst>
          </p:cNvPr>
          <p:cNvCxnSpPr>
            <a:cxnSpLocks/>
          </p:cNvCxnSpPr>
          <p:nvPr/>
        </p:nvCxnSpPr>
        <p:spPr>
          <a:xfrm flipV="1">
            <a:off x="7728501" y="1733606"/>
            <a:ext cx="0" cy="451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101CB49C-DEDF-B32F-6E7A-4EC52E56AF47}"/>
              </a:ext>
            </a:extLst>
          </p:cNvPr>
          <p:cNvCxnSpPr>
            <a:cxnSpLocks/>
          </p:cNvCxnSpPr>
          <p:nvPr/>
        </p:nvCxnSpPr>
        <p:spPr>
          <a:xfrm>
            <a:off x="6819286" y="2967274"/>
            <a:ext cx="0" cy="460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EDCC9794-CB0E-D0F9-3690-35B675D7BFE3}"/>
              </a:ext>
            </a:extLst>
          </p:cNvPr>
          <p:cNvCxnSpPr>
            <a:cxnSpLocks/>
          </p:cNvCxnSpPr>
          <p:nvPr/>
        </p:nvCxnSpPr>
        <p:spPr>
          <a:xfrm>
            <a:off x="7294268" y="2967274"/>
            <a:ext cx="0" cy="460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EAF12D8C-1C53-A414-FA4D-FF0498C6A371}"/>
              </a:ext>
            </a:extLst>
          </p:cNvPr>
          <p:cNvCxnSpPr>
            <a:cxnSpLocks/>
          </p:cNvCxnSpPr>
          <p:nvPr/>
        </p:nvCxnSpPr>
        <p:spPr>
          <a:xfrm>
            <a:off x="7636264" y="2967273"/>
            <a:ext cx="0" cy="460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5BC614FA-D580-89B9-EB0B-8D1A5A7D30C0}"/>
              </a:ext>
            </a:extLst>
          </p:cNvPr>
          <p:cNvCxnSpPr>
            <a:cxnSpLocks/>
          </p:cNvCxnSpPr>
          <p:nvPr/>
        </p:nvCxnSpPr>
        <p:spPr>
          <a:xfrm>
            <a:off x="7878728" y="2967273"/>
            <a:ext cx="0" cy="460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707FADB8-1F5B-5492-2723-19B7DF723531}"/>
              </a:ext>
            </a:extLst>
          </p:cNvPr>
          <p:cNvCxnSpPr>
            <a:cxnSpLocks/>
          </p:cNvCxnSpPr>
          <p:nvPr/>
        </p:nvCxnSpPr>
        <p:spPr>
          <a:xfrm>
            <a:off x="8765910" y="2967273"/>
            <a:ext cx="0" cy="460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Ellipse 70">
            <a:extLst>
              <a:ext uri="{FF2B5EF4-FFF2-40B4-BE49-F238E27FC236}">
                <a16:creationId xmlns:a16="http://schemas.microsoft.com/office/drawing/2014/main" id="{40931371-BC7E-0F26-350E-C5F5286C1AA9}"/>
              </a:ext>
            </a:extLst>
          </p:cNvPr>
          <p:cNvSpPr/>
          <p:nvPr/>
        </p:nvSpPr>
        <p:spPr>
          <a:xfrm>
            <a:off x="824727" y="1214348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AFF58AA3-73CE-B376-6EDD-77EF2A1B4ABE}"/>
              </a:ext>
            </a:extLst>
          </p:cNvPr>
          <p:cNvSpPr/>
          <p:nvPr/>
        </p:nvSpPr>
        <p:spPr>
          <a:xfrm>
            <a:off x="5710480" y="1228763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2FAEFF3A-9602-7E63-7753-8436962F6443}"/>
              </a:ext>
            </a:extLst>
          </p:cNvPr>
          <p:cNvSpPr/>
          <p:nvPr/>
        </p:nvSpPr>
        <p:spPr>
          <a:xfrm>
            <a:off x="6390311" y="1215297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E0A84320-0DDA-5B53-33F5-17F366006FED}"/>
              </a:ext>
            </a:extLst>
          </p:cNvPr>
          <p:cNvSpPr/>
          <p:nvPr/>
        </p:nvSpPr>
        <p:spPr>
          <a:xfrm>
            <a:off x="6875953" y="1215297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10E1DB9D-F3FC-30DE-51DA-05D643E770B8}"/>
              </a:ext>
            </a:extLst>
          </p:cNvPr>
          <p:cNvSpPr/>
          <p:nvPr/>
        </p:nvSpPr>
        <p:spPr>
          <a:xfrm>
            <a:off x="7233411" y="797747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651E5CE1-C87B-0775-619B-62B390388B61}"/>
              </a:ext>
            </a:extLst>
          </p:cNvPr>
          <p:cNvSpPr/>
          <p:nvPr/>
        </p:nvSpPr>
        <p:spPr>
          <a:xfrm>
            <a:off x="7477547" y="1219089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B69B2914-602E-750F-47C2-5BA92127BE7F}"/>
              </a:ext>
            </a:extLst>
          </p:cNvPr>
          <p:cNvSpPr/>
          <p:nvPr/>
        </p:nvSpPr>
        <p:spPr>
          <a:xfrm>
            <a:off x="7913242" y="797221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605B0457-FA68-ABCC-0D7D-9F848DB74FF8}"/>
              </a:ext>
            </a:extLst>
          </p:cNvPr>
          <p:cNvSpPr/>
          <p:nvPr/>
        </p:nvSpPr>
        <p:spPr>
          <a:xfrm>
            <a:off x="6351664" y="3459493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3028D790-C4F2-3EF8-5EC7-7901A66387C2}"/>
              </a:ext>
            </a:extLst>
          </p:cNvPr>
          <p:cNvSpPr/>
          <p:nvPr/>
        </p:nvSpPr>
        <p:spPr>
          <a:xfrm>
            <a:off x="6862493" y="3458806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FAC6B8FF-FA41-75F1-CA92-9AAEF824BC4C}"/>
              </a:ext>
            </a:extLst>
          </p:cNvPr>
          <p:cNvSpPr/>
          <p:nvPr/>
        </p:nvSpPr>
        <p:spPr>
          <a:xfrm>
            <a:off x="7370242" y="3460419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4314F0DB-5673-5AA0-B3A5-2558CA1F864C}"/>
              </a:ext>
            </a:extLst>
          </p:cNvPr>
          <p:cNvSpPr/>
          <p:nvPr/>
        </p:nvSpPr>
        <p:spPr>
          <a:xfrm>
            <a:off x="7877991" y="3446951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0EBC85E9-5697-A3C0-D904-EB395FE8553F}"/>
              </a:ext>
            </a:extLst>
          </p:cNvPr>
          <p:cNvSpPr/>
          <p:nvPr/>
        </p:nvSpPr>
        <p:spPr>
          <a:xfrm>
            <a:off x="8523860" y="3451597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4" name="Connecteur droit avec flèche 83">
            <a:extLst>
              <a:ext uri="{FF2B5EF4-FFF2-40B4-BE49-F238E27FC236}">
                <a16:creationId xmlns:a16="http://schemas.microsoft.com/office/drawing/2014/main" id="{88F828FD-A070-121A-EEB5-9E276C1ED76A}"/>
              </a:ext>
            </a:extLst>
          </p:cNvPr>
          <p:cNvCxnSpPr>
            <a:cxnSpLocks/>
          </p:cNvCxnSpPr>
          <p:nvPr/>
        </p:nvCxnSpPr>
        <p:spPr>
          <a:xfrm flipV="1">
            <a:off x="7431184" y="1275122"/>
            <a:ext cx="9763" cy="9023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366D80F4-0EF4-E096-9479-0CF5DFDDAD99}"/>
              </a:ext>
            </a:extLst>
          </p:cNvPr>
          <p:cNvCxnSpPr>
            <a:cxnSpLocks/>
          </p:cNvCxnSpPr>
          <p:nvPr/>
        </p:nvCxnSpPr>
        <p:spPr>
          <a:xfrm flipV="1">
            <a:off x="8086284" y="1247228"/>
            <a:ext cx="9763" cy="9023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61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1D86421-792B-C918-0F47-2220031DC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579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15F3516-B329-772B-1574-7D2A764A508A}"/>
              </a:ext>
            </a:extLst>
          </p:cNvPr>
          <p:cNvSpPr txBox="1"/>
          <p:nvPr/>
        </p:nvSpPr>
        <p:spPr>
          <a:xfrm>
            <a:off x="372140" y="170121"/>
            <a:ext cx="3253562" cy="531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30A95B4-B23A-0B90-50CB-8F77F7E650E6}"/>
              </a:ext>
            </a:extLst>
          </p:cNvPr>
          <p:cNvSpPr txBox="1"/>
          <p:nvPr/>
        </p:nvSpPr>
        <p:spPr>
          <a:xfrm>
            <a:off x="-816864" y="170121"/>
            <a:ext cx="11539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ADELIA" panose="02000500000000000000" pitchFamily="50" charset="0"/>
              </a:rPr>
              <a:t>Et si on </a:t>
            </a:r>
            <a:r>
              <a:rPr lang="fr-FR" sz="4000" dirty="0" err="1">
                <a:solidFill>
                  <a:schemeClr val="bg1"/>
                </a:solidFill>
                <a:latin typeface="ADELIA" panose="02000500000000000000" pitchFamily="50" charset="0"/>
              </a:rPr>
              <a:t>flanait</a:t>
            </a:r>
            <a:r>
              <a:rPr lang="fr-FR" sz="4000" dirty="0">
                <a:solidFill>
                  <a:schemeClr val="bg1"/>
                </a:solidFill>
                <a:latin typeface="ADELIA" panose="02000500000000000000" pitchFamily="50" charset="0"/>
              </a:rPr>
              <a:t> dans Paris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18CC154C-482E-CF52-6CD9-A6C4EB9C4573}"/>
              </a:ext>
            </a:extLst>
          </p:cNvPr>
          <p:cNvSpPr/>
          <p:nvPr/>
        </p:nvSpPr>
        <p:spPr>
          <a:xfrm>
            <a:off x="221656" y="1787469"/>
            <a:ext cx="9462687" cy="1589102"/>
          </a:xfrm>
          <a:prstGeom prst="rightArrow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9C6F061-4B20-02E1-265C-3C3AA15832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77" t="51921" r="18175" b="38919"/>
          <a:stretch/>
        </p:blipFill>
        <p:spPr>
          <a:xfrm>
            <a:off x="372141" y="2267950"/>
            <a:ext cx="8969084" cy="62814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09D8F68-5CF9-5798-876F-B99268FFBB7A}"/>
              </a:ext>
            </a:extLst>
          </p:cNvPr>
          <p:cNvSpPr/>
          <p:nvPr/>
        </p:nvSpPr>
        <p:spPr>
          <a:xfrm>
            <a:off x="168570" y="4136834"/>
            <a:ext cx="2299316" cy="6493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Opéra Garnier</a:t>
            </a:r>
            <a:endParaRPr lang="fr-BE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F3B5CA-DB3C-ECB0-9B2C-434482583E20}"/>
              </a:ext>
            </a:extLst>
          </p:cNvPr>
          <p:cNvSpPr/>
          <p:nvPr/>
        </p:nvSpPr>
        <p:spPr>
          <a:xfrm>
            <a:off x="2597023" y="4136833"/>
            <a:ext cx="2299316" cy="6493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Trocadéro</a:t>
            </a:r>
            <a:endParaRPr lang="fr-BE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00F3EC-C957-BEC1-F6F0-F378465E346B}"/>
              </a:ext>
            </a:extLst>
          </p:cNvPr>
          <p:cNvSpPr/>
          <p:nvPr/>
        </p:nvSpPr>
        <p:spPr>
          <a:xfrm>
            <a:off x="5049094" y="4136832"/>
            <a:ext cx="2299316" cy="6493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Notre Dame de Paris</a:t>
            </a:r>
            <a:endParaRPr lang="fr-BE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08E590-9A0A-0797-5084-15C1582D39AF}"/>
              </a:ext>
            </a:extLst>
          </p:cNvPr>
          <p:cNvSpPr/>
          <p:nvPr/>
        </p:nvSpPr>
        <p:spPr>
          <a:xfrm>
            <a:off x="7477547" y="4136832"/>
            <a:ext cx="2299316" cy="6493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Sacré Cœur </a:t>
            </a:r>
            <a:endParaRPr lang="fr-BE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37E2A1-8856-0F28-B596-6848B6D37F78}"/>
              </a:ext>
            </a:extLst>
          </p:cNvPr>
          <p:cNvSpPr/>
          <p:nvPr/>
        </p:nvSpPr>
        <p:spPr>
          <a:xfrm>
            <a:off x="168570" y="5032156"/>
            <a:ext cx="2299316" cy="6376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Panthéon</a:t>
            </a:r>
            <a:endParaRPr lang="fr-BE" sz="1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DF2BA8-C7FD-C0B3-ADA1-A9AD24BA851A}"/>
              </a:ext>
            </a:extLst>
          </p:cNvPr>
          <p:cNvSpPr/>
          <p:nvPr/>
        </p:nvSpPr>
        <p:spPr>
          <a:xfrm>
            <a:off x="168570" y="5915737"/>
            <a:ext cx="2299316" cy="6460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Arc de Triomphe</a:t>
            </a:r>
            <a:endParaRPr lang="fr-BE" sz="16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1144CE9-26D8-FB78-2127-7F0855A25679}"/>
              </a:ext>
            </a:extLst>
          </p:cNvPr>
          <p:cNvSpPr/>
          <p:nvPr/>
        </p:nvSpPr>
        <p:spPr>
          <a:xfrm>
            <a:off x="2597023" y="5032155"/>
            <a:ext cx="2299316" cy="6376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Tour Eiffel</a:t>
            </a:r>
            <a:endParaRPr lang="fr-BE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6A8C1B-682D-7397-2CAA-0C72602AE56E}"/>
              </a:ext>
            </a:extLst>
          </p:cNvPr>
          <p:cNvSpPr/>
          <p:nvPr/>
        </p:nvSpPr>
        <p:spPr>
          <a:xfrm>
            <a:off x="2597023" y="5915734"/>
            <a:ext cx="2299316" cy="6460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Obélisque</a:t>
            </a:r>
            <a:endParaRPr lang="fr-BE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B5A0EA-32B4-410E-7B65-7191A1A63E51}"/>
              </a:ext>
            </a:extLst>
          </p:cNvPr>
          <p:cNvSpPr/>
          <p:nvPr/>
        </p:nvSpPr>
        <p:spPr>
          <a:xfrm>
            <a:off x="5064909" y="5032155"/>
            <a:ext cx="2299316" cy="6376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Champs Elysée</a:t>
            </a:r>
            <a:endParaRPr lang="fr-BE" sz="16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9983C4-39EF-7734-E77F-A31448A42518}"/>
              </a:ext>
            </a:extLst>
          </p:cNvPr>
          <p:cNvSpPr/>
          <p:nvPr/>
        </p:nvSpPr>
        <p:spPr>
          <a:xfrm>
            <a:off x="5064909" y="5906769"/>
            <a:ext cx="2299316" cy="65500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Place de l’Etoile</a:t>
            </a:r>
            <a:endParaRPr lang="fr-BE" sz="1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112D53C-3560-1DE4-7242-6B4311E133C0}"/>
              </a:ext>
            </a:extLst>
          </p:cNvPr>
          <p:cNvSpPr/>
          <p:nvPr/>
        </p:nvSpPr>
        <p:spPr>
          <a:xfrm>
            <a:off x="7493362" y="5032155"/>
            <a:ext cx="2299316" cy="6376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Pyramide du Louvre</a:t>
            </a:r>
            <a:endParaRPr lang="fr-BE" sz="16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15547C-32E2-2E08-8B0D-5C77FC9FFECD}"/>
              </a:ext>
            </a:extLst>
          </p:cNvPr>
          <p:cNvSpPr/>
          <p:nvPr/>
        </p:nvSpPr>
        <p:spPr>
          <a:xfrm>
            <a:off x="7493362" y="5915734"/>
            <a:ext cx="2299316" cy="6549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Concorde</a:t>
            </a:r>
            <a:endParaRPr lang="fr-BE" sz="1600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755EDDB-7A93-4F44-8806-87D0E62FF2F2}"/>
              </a:ext>
            </a:extLst>
          </p:cNvPr>
          <p:cNvSpPr txBox="1"/>
          <p:nvPr/>
        </p:nvSpPr>
        <p:spPr>
          <a:xfrm>
            <a:off x="2086368" y="4416865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1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A40A5AD-5416-ED5F-59C0-5F87AF8B0BAD}"/>
              </a:ext>
            </a:extLst>
          </p:cNvPr>
          <p:cNvSpPr txBox="1"/>
          <p:nvPr/>
        </p:nvSpPr>
        <p:spPr>
          <a:xfrm>
            <a:off x="2103514" y="6173773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9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48EAEDC-7AF8-80E0-B188-7AA84D3D57F7}"/>
              </a:ext>
            </a:extLst>
          </p:cNvPr>
          <p:cNvSpPr txBox="1"/>
          <p:nvPr/>
        </p:nvSpPr>
        <p:spPr>
          <a:xfrm>
            <a:off x="9467340" y="5317313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8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FB40C1C-8292-7408-4213-C83EF3ADEA0A}"/>
              </a:ext>
            </a:extLst>
          </p:cNvPr>
          <p:cNvSpPr txBox="1"/>
          <p:nvPr/>
        </p:nvSpPr>
        <p:spPr>
          <a:xfrm>
            <a:off x="6994418" y="5299490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7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E647871B-11AB-E6DD-0CDA-BCC1D1126EF7}"/>
              </a:ext>
            </a:extLst>
          </p:cNvPr>
          <p:cNvSpPr txBox="1"/>
          <p:nvPr/>
        </p:nvSpPr>
        <p:spPr>
          <a:xfrm>
            <a:off x="4529675" y="5300446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6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D7EFB70E-2D72-102E-1D9D-275C1936FDA5}"/>
              </a:ext>
            </a:extLst>
          </p:cNvPr>
          <p:cNvSpPr txBox="1"/>
          <p:nvPr/>
        </p:nvSpPr>
        <p:spPr>
          <a:xfrm>
            <a:off x="2107443" y="5289070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5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307D965-03A5-477C-8B80-B304DD26AB5B}"/>
              </a:ext>
            </a:extLst>
          </p:cNvPr>
          <p:cNvSpPr txBox="1"/>
          <p:nvPr/>
        </p:nvSpPr>
        <p:spPr>
          <a:xfrm>
            <a:off x="9405497" y="4412493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4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6859FA7-7791-2725-8556-36C491B1FF60}"/>
              </a:ext>
            </a:extLst>
          </p:cNvPr>
          <p:cNvSpPr txBox="1"/>
          <p:nvPr/>
        </p:nvSpPr>
        <p:spPr>
          <a:xfrm>
            <a:off x="6990510" y="4425832"/>
            <a:ext cx="51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3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0AB1505-1832-135D-E0EC-64ADE452BC7F}"/>
              </a:ext>
            </a:extLst>
          </p:cNvPr>
          <p:cNvSpPr txBox="1"/>
          <p:nvPr/>
        </p:nvSpPr>
        <p:spPr>
          <a:xfrm>
            <a:off x="4514821" y="4412493"/>
            <a:ext cx="477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2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5F67744-B032-9AC3-A4BE-193F09E50F23}"/>
              </a:ext>
            </a:extLst>
          </p:cNvPr>
          <p:cNvSpPr txBox="1"/>
          <p:nvPr/>
        </p:nvSpPr>
        <p:spPr>
          <a:xfrm>
            <a:off x="4354564" y="6192438"/>
            <a:ext cx="60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10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CBFD771-7D94-6F0F-0C65-E61646446DA3}"/>
              </a:ext>
            </a:extLst>
          </p:cNvPr>
          <p:cNvSpPr txBox="1"/>
          <p:nvPr/>
        </p:nvSpPr>
        <p:spPr>
          <a:xfrm>
            <a:off x="6853570" y="6201401"/>
            <a:ext cx="60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11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A23FD4A-34C0-C5E9-FAB3-5860C9AC6411}"/>
              </a:ext>
            </a:extLst>
          </p:cNvPr>
          <p:cNvSpPr txBox="1"/>
          <p:nvPr/>
        </p:nvSpPr>
        <p:spPr>
          <a:xfrm>
            <a:off x="9259404" y="6206245"/>
            <a:ext cx="60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ezybee Container" pitchFamily="2" charset="0"/>
              </a:rPr>
              <a:t>12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DB82B046-2CE3-CBAB-E383-BA10CD310120}"/>
              </a:ext>
            </a:extLst>
          </p:cNvPr>
          <p:cNvSpPr txBox="1"/>
          <p:nvPr/>
        </p:nvSpPr>
        <p:spPr>
          <a:xfrm rot="16200000">
            <a:off x="611663" y="223601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1163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C6A9DF51-F4B7-76C9-2D71-096C18116283}"/>
              </a:ext>
            </a:extLst>
          </p:cNvPr>
          <p:cNvSpPr txBox="1"/>
          <p:nvPr/>
        </p:nvSpPr>
        <p:spPr>
          <a:xfrm rot="16200000">
            <a:off x="5542253" y="223601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1674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BBCCDA13-44D5-A9D0-441A-EAC1978CB913}"/>
              </a:ext>
            </a:extLst>
          </p:cNvPr>
          <p:cNvSpPr txBox="1"/>
          <p:nvPr/>
        </p:nvSpPr>
        <p:spPr>
          <a:xfrm rot="16200000">
            <a:off x="6238975" y="223601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1757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B444D35-0C0D-503B-69A0-BD9C4F1F189A}"/>
              </a:ext>
            </a:extLst>
          </p:cNvPr>
          <p:cNvSpPr txBox="1"/>
          <p:nvPr/>
        </p:nvSpPr>
        <p:spPr>
          <a:xfrm rot="16200000">
            <a:off x="6362086" y="2244854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1754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6E8C5A5-3E33-8214-73A1-86F13E8BF501}"/>
              </a:ext>
            </a:extLst>
          </p:cNvPr>
          <p:cNvSpPr txBox="1"/>
          <p:nvPr/>
        </p:nvSpPr>
        <p:spPr>
          <a:xfrm rot="16200000">
            <a:off x="6706853" y="2244855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>
                <a:latin typeface="Comic Sans MS" panose="030F0702030302020204" pitchFamily="66" charset="0"/>
              </a:rPr>
              <a:t>1805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C2790B7B-0566-C3EC-EF6F-ECAA2E40865F}"/>
              </a:ext>
            </a:extLst>
          </p:cNvPr>
          <p:cNvSpPr txBox="1"/>
          <p:nvPr/>
        </p:nvSpPr>
        <p:spPr>
          <a:xfrm rot="16200000">
            <a:off x="6821378" y="2244855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1806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6C4BDD03-4EDA-61D4-5D39-CD914121CB03}"/>
              </a:ext>
            </a:extLst>
          </p:cNvPr>
          <p:cNvSpPr txBox="1"/>
          <p:nvPr/>
        </p:nvSpPr>
        <p:spPr>
          <a:xfrm rot="16200000">
            <a:off x="6989928" y="223601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1836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6052F9BE-D3E3-060A-2B78-62188B045F17}"/>
              </a:ext>
            </a:extLst>
          </p:cNvPr>
          <p:cNvSpPr txBox="1"/>
          <p:nvPr/>
        </p:nvSpPr>
        <p:spPr>
          <a:xfrm rot="16200000">
            <a:off x="7181919" y="2227045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>
                <a:latin typeface="Comic Sans MS" panose="030F0702030302020204" pitchFamily="66" charset="0"/>
              </a:rPr>
              <a:t>1861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260011FC-F028-CA91-0AC6-70F2BC5BA79B}"/>
              </a:ext>
            </a:extLst>
          </p:cNvPr>
          <p:cNvSpPr txBox="1"/>
          <p:nvPr/>
        </p:nvSpPr>
        <p:spPr>
          <a:xfrm rot="16200000">
            <a:off x="7298417" y="223601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1875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8C7FB853-9B5A-9605-CBC4-E4474DEC26D3}"/>
              </a:ext>
            </a:extLst>
          </p:cNvPr>
          <p:cNvSpPr txBox="1"/>
          <p:nvPr/>
        </p:nvSpPr>
        <p:spPr>
          <a:xfrm rot="16200000">
            <a:off x="7401314" y="223601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1877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9508DF0E-60FB-5FC2-10C9-3C847EF9B72E}"/>
              </a:ext>
            </a:extLst>
          </p:cNvPr>
          <p:cNvSpPr txBox="1"/>
          <p:nvPr/>
        </p:nvSpPr>
        <p:spPr>
          <a:xfrm rot="16200000">
            <a:off x="7513387" y="223601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1887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1E0CF9D5-B44A-854B-1A4C-E2C3920C574D}"/>
              </a:ext>
            </a:extLst>
          </p:cNvPr>
          <p:cNvSpPr txBox="1"/>
          <p:nvPr/>
        </p:nvSpPr>
        <p:spPr>
          <a:xfrm rot="16200000">
            <a:off x="8431821" y="2244855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omic Sans MS" panose="030F0702030302020204" pitchFamily="66" charset="0"/>
              </a:rPr>
              <a:t>1989</a:t>
            </a:r>
            <a:endParaRPr lang="fr-BE" sz="1000" dirty="0">
              <a:latin typeface="Comic Sans MS" panose="030F0702030302020204" pitchFamily="66" charset="0"/>
            </a:endParaRPr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6611B44C-7081-328B-6187-8A6A09BCBB62}"/>
              </a:ext>
            </a:extLst>
          </p:cNvPr>
          <p:cNvCxnSpPr>
            <a:cxnSpLocks/>
          </p:cNvCxnSpPr>
          <p:nvPr/>
        </p:nvCxnSpPr>
        <p:spPr>
          <a:xfrm flipV="1">
            <a:off x="1068863" y="1733609"/>
            <a:ext cx="0" cy="451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C2265157-84AA-3878-AE20-02F17F7FED5D}"/>
              </a:ext>
            </a:extLst>
          </p:cNvPr>
          <p:cNvCxnSpPr>
            <a:cxnSpLocks/>
          </p:cNvCxnSpPr>
          <p:nvPr/>
        </p:nvCxnSpPr>
        <p:spPr>
          <a:xfrm flipV="1">
            <a:off x="5999453" y="1733608"/>
            <a:ext cx="0" cy="451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0A5D8E92-77B9-6E7C-1168-33A0222C6F26}"/>
              </a:ext>
            </a:extLst>
          </p:cNvPr>
          <p:cNvCxnSpPr>
            <a:cxnSpLocks/>
          </p:cNvCxnSpPr>
          <p:nvPr/>
        </p:nvCxnSpPr>
        <p:spPr>
          <a:xfrm flipV="1">
            <a:off x="6696175" y="1733607"/>
            <a:ext cx="0" cy="451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174283DD-81F8-013E-7807-E9A19314333F}"/>
              </a:ext>
            </a:extLst>
          </p:cNvPr>
          <p:cNvCxnSpPr>
            <a:cxnSpLocks/>
          </p:cNvCxnSpPr>
          <p:nvPr/>
        </p:nvCxnSpPr>
        <p:spPr>
          <a:xfrm flipV="1">
            <a:off x="7164053" y="1733607"/>
            <a:ext cx="0" cy="451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D7608745-7807-7871-801D-61BFB6CF1518}"/>
              </a:ext>
            </a:extLst>
          </p:cNvPr>
          <p:cNvCxnSpPr>
            <a:cxnSpLocks/>
          </p:cNvCxnSpPr>
          <p:nvPr/>
        </p:nvCxnSpPr>
        <p:spPr>
          <a:xfrm flipV="1">
            <a:off x="7728501" y="1733606"/>
            <a:ext cx="0" cy="451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101CB49C-DEDF-B32F-6E7A-4EC52E56AF47}"/>
              </a:ext>
            </a:extLst>
          </p:cNvPr>
          <p:cNvCxnSpPr>
            <a:cxnSpLocks/>
          </p:cNvCxnSpPr>
          <p:nvPr/>
        </p:nvCxnSpPr>
        <p:spPr>
          <a:xfrm>
            <a:off x="6819286" y="2967274"/>
            <a:ext cx="0" cy="460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EDCC9794-CB0E-D0F9-3690-35B675D7BFE3}"/>
              </a:ext>
            </a:extLst>
          </p:cNvPr>
          <p:cNvCxnSpPr>
            <a:cxnSpLocks/>
          </p:cNvCxnSpPr>
          <p:nvPr/>
        </p:nvCxnSpPr>
        <p:spPr>
          <a:xfrm>
            <a:off x="7294268" y="2967274"/>
            <a:ext cx="0" cy="460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EAF12D8C-1C53-A414-FA4D-FF0498C6A371}"/>
              </a:ext>
            </a:extLst>
          </p:cNvPr>
          <p:cNvCxnSpPr>
            <a:cxnSpLocks/>
          </p:cNvCxnSpPr>
          <p:nvPr/>
        </p:nvCxnSpPr>
        <p:spPr>
          <a:xfrm>
            <a:off x="7636264" y="2967273"/>
            <a:ext cx="0" cy="460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5BC614FA-D580-89B9-EB0B-8D1A5A7D30C0}"/>
              </a:ext>
            </a:extLst>
          </p:cNvPr>
          <p:cNvCxnSpPr>
            <a:cxnSpLocks/>
          </p:cNvCxnSpPr>
          <p:nvPr/>
        </p:nvCxnSpPr>
        <p:spPr>
          <a:xfrm>
            <a:off x="7878728" y="2967273"/>
            <a:ext cx="0" cy="460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707FADB8-1F5B-5492-2723-19B7DF723531}"/>
              </a:ext>
            </a:extLst>
          </p:cNvPr>
          <p:cNvCxnSpPr>
            <a:cxnSpLocks/>
          </p:cNvCxnSpPr>
          <p:nvPr/>
        </p:nvCxnSpPr>
        <p:spPr>
          <a:xfrm>
            <a:off x="8765910" y="2967273"/>
            <a:ext cx="0" cy="4606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Ellipse 70">
            <a:extLst>
              <a:ext uri="{FF2B5EF4-FFF2-40B4-BE49-F238E27FC236}">
                <a16:creationId xmlns:a16="http://schemas.microsoft.com/office/drawing/2014/main" id="{40931371-BC7E-0F26-350E-C5F5286C1AA9}"/>
              </a:ext>
            </a:extLst>
          </p:cNvPr>
          <p:cNvSpPr/>
          <p:nvPr/>
        </p:nvSpPr>
        <p:spPr>
          <a:xfrm>
            <a:off x="824727" y="1214348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AFF58AA3-73CE-B376-6EDD-77EF2A1B4ABE}"/>
              </a:ext>
            </a:extLst>
          </p:cNvPr>
          <p:cNvSpPr/>
          <p:nvPr/>
        </p:nvSpPr>
        <p:spPr>
          <a:xfrm>
            <a:off x="5710480" y="1228763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2FAEFF3A-9602-7E63-7753-8436962F6443}"/>
              </a:ext>
            </a:extLst>
          </p:cNvPr>
          <p:cNvSpPr/>
          <p:nvPr/>
        </p:nvSpPr>
        <p:spPr>
          <a:xfrm>
            <a:off x="6390311" y="1215297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E0A84320-0DDA-5B53-33F5-17F366006FED}"/>
              </a:ext>
            </a:extLst>
          </p:cNvPr>
          <p:cNvSpPr/>
          <p:nvPr/>
        </p:nvSpPr>
        <p:spPr>
          <a:xfrm>
            <a:off x="6875953" y="1215297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10E1DB9D-F3FC-30DE-51DA-05D643E770B8}"/>
              </a:ext>
            </a:extLst>
          </p:cNvPr>
          <p:cNvSpPr/>
          <p:nvPr/>
        </p:nvSpPr>
        <p:spPr>
          <a:xfrm>
            <a:off x="7233411" y="797747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651E5CE1-C87B-0775-619B-62B390388B61}"/>
              </a:ext>
            </a:extLst>
          </p:cNvPr>
          <p:cNvSpPr/>
          <p:nvPr/>
        </p:nvSpPr>
        <p:spPr>
          <a:xfrm>
            <a:off x="7477547" y="1219089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B69B2914-602E-750F-47C2-5BA92127BE7F}"/>
              </a:ext>
            </a:extLst>
          </p:cNvPr>
          <p:cNvSpPr/>
          <p:nvPr/>
        </p:nvSpPr>
        <p:spPr>
          <a:xfrm>
            <a:off x="7913242" y="797221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605B0457-FA68-ABCC-0D7D-9F848DB74FF8}"/>
              </a:ext>
            </a:extLst>
          </p:cNvPr>
          <p:cNvSpPr/>
          <p:nvPr/>
        </p:nvSpPr>
        <p:spPr>
          <a:xfrm>
            <a:off x="6351664" y="3459493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3028D790-C4F2-3EF8-5EC7-7901A66387C2}"/>
              </a:ext>
            </a:extLst>
          </p:cNvPr>
          <p:cNvSpPr/>
          <p:nvPr/>
        </p:nvSpPr>
        <p:spPr>
          <a:xfrm>
            <a:off x="6862493" y="3458806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FAC6B8FF-FA41-75F1-CA92-9AAEF824BC4C}"/>
              </a:ext>
            </a:extLst>
          </p:cNvPr>
          <p:cNvSpPr/>
          <p:nvPr/>
        </p:nvSpPr>
        <p:spPr>
          <a:xfrm>
            <a:off x="7370242" y="3460419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4314F0DB-5673-5AA0-B3A5-2558CA1F864C}"/>
              </a:ext>
            </a:extLst>
          </p:cNvPr>
          <p:cNvSpPr/>
          <p:nvPr/>
        </p:nvSpPr>
        <p:spPr>
          <a:xfrm>
            <a:off x="7877991" y="3446951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0EBC85E9-5697-A3C0-D904-EB395FE8553F}"/>
              </a:ext>
            </a:extLst>
          </p:cNvPr>
          <p:cNvSpPr/>
          <p:nvPr/>
        </p:nvSpPr>
        <p:spPr>
          <a:xfrm>
            <a:off x="8523860" y="3451597"/>
            <a:ext cx="488272" cy="47791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fr-BE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4" name="Connecteur droit avec flèche 83">
            <a:extLst>
              <a:ext uri="{FF2B5EF4-FFF2-40B4-BE49-F238E27FC236}">
                <a16:creationId xmlns:a16="http://schemas.microsoft.com/office/drawing/2014/main" id="{88F828FD-A070-121A-EEB5-9E276C1ED76A}"/>
              </a:ext>
            </a:extLst>
          </p:cNvPr>
          <p:cNvCxnSpPr>
            <a:cxnSpLocks/>
          </p:cNvCxnSpPr>
          <p:nvPr/>
        </p:nvCxnSpPr>
        <p:spPr>
          <a:xfrm flipV="1">
            <a:off x="7431184" y="1275122"/>
            <a:ext cx="9763" cy="9023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366D80F4-0EF4-E096-9479-0CF5DFDDAD99}"/>
              </a:ext>
            </a:extLst>
          </p:cNvPr>
          <p:cNvCxnSpPr>
            <a:cxnSpLocks/>
          </p:cNvCxnSpPr>
          <p:nvPr/>
        </p:nvCxnSpPr>
        <p:spPr>
          <a:xfrm flipV="1">
            <a:off x="8086284" y="1247228"/>
            <a:ext cx="9763" cy="9023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6388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299</TotalTime>
  <Words>122</Words>
  <Application>Microsoft Office PowerPoint</Application>
  <PresentationFormat>Format A4 (210 x 297 mm)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ADELIA</vt:lpstr>
      <vt:lpstr>Arial</vt:lpstr>
      <vt:lpstr>Beezybee Container</vt:lpstr>
      <vt:lpstr>Calibri</vt:lpstr>
      <vt:lpstr>Calibri Light</vt:lpstr>
      <vt:lpstr>Comic Sans MS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Marlène Thomas</dc:creator>
  <cp:lastModifiedBy>Hélène KUENY</cp:lastModifiedBy>
  <cp:revision>42</cp:revision>
  <dcterms:created xsi:type="dcterms:W3CDTF">2023-08-20T16:26:01Z</dcterms:created>
  <dcterms:modified xsi:type="dcterms:W3CDTF">2023-09-29T08:11:02Z</dcterms:modified>
</cp:coreProperties>
</file>