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BC56C3-8D7C-4FBB-91AF-3F9EB0F9C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175BD85-D112-44B2-B385-20B9B392F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2AE828-9E82-4925-BD62-3FE804040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B1CC-FB18-4C7E-B100-2A12EF646864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D925EE-44E1-4B31-B930-FF45B951C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CC3743-3A43-478B-8788-749FF7058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ED86-BA64-4856-8FD1-A4EF467A9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1881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E94005-A2B5-415E-8B61-BE6C7BA1B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6F0823-F658-4F1A-ADCE-51ABD2BB1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822D24-E002-4BF1-B999-2AC48EC38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B1CC-FB18-4C7E-B100-2A12EF646864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57351F-0DF0-42F5-BBCA-18CEB8062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1DF3F7-90D8-4148-A813-11E28E59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ED86-BA64-4856-8FD1-A4EF467A9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76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7CD83A7-440C-4954-A2E5-C77C1D3718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70D8D7-2D09-4880-95A6-9292FEDBD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A2F961-1D2E-41F4-9A90-5790FBA8D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B1CC-FB18-4C7E-B100-2A12EF646864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98A1CF-385D-4026-B209-0D3C2B2AD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7771E5-33B5-48F5-83B3-91BC58B3D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ED86-BA64-4856-8FD1-A4EF467A9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8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07BCA6-9CEB-4241-90F1-A39081542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A97557-7408-4125-9484-14A413D2C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32A386-998D-435C-8AA8-96B7DDC89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B1CC-FB18-4C7E-B100-2A12EF646864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F99BF3-90B7-483B-82F5-0179DF31A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32685E-9D83-431F-8B0C-1AA166EA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ED86-BA64-4856-8FD1-A4EF467A9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712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CBF8B4-B834-4E09-B073-998F5DBBB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C7EF3A-C54F-44E4-BDFD-F6A823CEB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603E04-BDA6-4655-A5F1-4BF90672B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B1CC-FB18-4C7E-B100-2A12EF646864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FB0779-D055-4E86-ABA3-6017614A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31E5CA-BE3A-4DB6-974F-A0018FC4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ED86-BA64-4856-8FD1-A4EF467A9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45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E608AA-3308-4E4F-9563-BBBDDA0D5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8BC93F-78DE-4DF2-ABB3-176F14764C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2B5A66-5B30-4D9B-AAA7-D096DD082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EE0CB73-B15E-42A7-B419-6CE07898B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B1CC-FB18-4C7E-B100-2A12EF646864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400986-2FE5-40B4-83A5-37C677EF0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DFB2E1-430E-4238-863C-919C98152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ED86-BA64-4856-8FD1-A4EF467A9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6452FD-37AC-48C7-9FBE-ABA70A2BE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485E7F-29DE-4F47-84FE-F58DAF58E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E25530-F880-4215-BAA0-C2E178389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5EAAFC5-EDBE-4E3D-9887-D83E2E259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7894EBD-D21B-4B51-ADED-53C55B524E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226D29E-F11E-4B39-A990-2D76761CB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B1CC-FB18-4C7E-B100-2A12EF646864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0ED1D53-63CF-4BE8-A6AA-BB7B54D63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127A7EF-8A86-4B8C-B703-B899A4E77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ED86-BA64-4856-8FD1-A4EF467A9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89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149F45-3D66-457B-B820-E6ED496F1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D6360FF-C3B0-4C23-AB7D-358653CB8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B1CC-FB18-4C7E-B100-2A12EF646864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B43D105-6901-4ABF-8431-8ABA839E8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D1DDAD6-1336-42C3-AAFB-2D094BEEC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ED86-BA64-4856-8FD1-A4EF467A9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36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8926CB-E418-4476-853E-856526746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B1CC-FB18-4C7E-B100-2A12EF646864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8FAF1EB-3208-43DB-BEF1-9B56FED8A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A5E0B8F-CED4-4D24-80FA-3C87F9A60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ED86-BA64-4856-8FD1-A4EF467A9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42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BB8205-3A71-4086-80B5-FCF1AA98F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4B695D-552B-4D52-AA0F-7C4A57FEF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677BC6-1C0C-4314-B790-2FAEAD544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6D79A7-9F78-48AC-8768-8BE0DE2CE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B1CC-FB18-4C7E-B100-2A12EF646864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19B95C-FAE5-4C4C-97F0-A85879AAF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677A92-A431-4BED-8EBB-AD8F56810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ED86-BA64-4856-8FD1-A4EF467A9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888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858E70-4817-464F-A044-8682D0E16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B59D35D-22F6-47E8-8BB6-08E8C906A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500376-910E-426E-B452-FF46631B7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C55270-1970-412F-B3B6-325BEA7C5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B1CC-FB18-4C7E-B100-2A12EF646864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F1A2F55-4CED-437B-B16D-F92B6A2F1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76C1D9-EBEB-4BF5-8B1A-6BAB8BF61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DED86-BA64-4856-8FD1-A4EF467A9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14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3A2EFD4-3503-4A02-B7A1-178F74EF0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9E013E-B5C2-4ED2-8AA6-3F9EE7E3A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BD01C8-2D5D-4AF6-8178-9DE92D6E7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AB1CC-FB18-4C7E-B100-2A12EF646864}" type="datetimeFigureOut">
              <a:rPr lang="fr-FR" smtClean="0"/>
              <a:t>29/09/2023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610CBA-2411-4DE4-8E14-758B9C55A4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5AACE6-02B6-4A0E-B015-626CC826A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DED86-BA64-4856-8FD1-A4EF467A92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450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E432A8-E4EF-4460-8B61-684B79300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8400" y="466165"/>
            <a:ext cx="7315200" cy="632012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fr-FR" sz="3600" dirty="0"/>
              <a:t>Famille musicale :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D15614-84CD-42B0-B234-FE677E441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870" y="1773238"/>
            <a:ext cx="3541059" cy="3076668"/>
          </a:xfrm>
          <a:ln w="12700">
            <a:solidFill>
              <a:schemeClr val="tx1"/>
            </a:solidFill>
          </a:ln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P</a:t>
            </a:r>
            <a:r>
              <a:rPr lang="fr-FR"/>
              <a:t>hoto</a:t>
            </a:r>
            <a:endParaRPr lang="fr-FR" dirty="0"/>
          </a:p>
        </p:txBody>
      </p:sp>
      <p:sp>
        <p:nvSpPr>
          <p:cNvPr id="4" name="Sous-titre 2">
            <a:extLst>
              <a:ext uri="{FF2B5EF4-FFF2-40B4-BE49-F238E27FC236}">
                <a16:creationId xmlns:a16="http://schemas.microsoft.com/office/drawing/2014/main" id="{31D52FCF-8472-4070-BE7A-5759396CE158}"/>
              </a:ext>
            </a:extLst>
          </p:cNvPr>
          <p:cNvSpPr txBox="1">
            <a:spLocks/>
          </p:cNvSpPr>
          <p:nvPr/>
        </p:nvSpPr>
        <p:spPr>
          <a:xfrm>
            <a:off x="4944035" y="1916673"/>
            <a:ext cx="2308411" cy="259257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r>
              <a:rPr lang="fr-FR" dirty="0"/>
              <a:t>Chansons ou chanteurs phares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C62E522C-FC70-43D3-8DEB-6017DE604B43}"/>
              </a:ext>
            </a:extLst>
          </p:cNvPr>
          <p:cNvSpPr txBox="1">
            <a:spLocks/>
          </p:cNvSpPr>
          <p:nvPr/>
        </p:nvSpPr>
        <p:spPr>
          <a:xfrm>
            <a:off x="972671" y="5163670"/>
            <a:ext cx="9847729" cy="140657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r>
              <a:rPr lang="fr-FR" dirty="0"/>
              <a:t>Petit historique avec des dates </a:t>
            </a: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15E6D2CD-B868-43F6-8188-9C1670A3A2DF}"/>
              </a:ext>
            </a:extLst>
          </p:cNvPr>
          <p:cNvSpPr txBox="1">
            <a:spLocks/>
          </p:cNvSpPr>
          <p:nvPr/>
        </p:nvSpPr>
        <p:spPr>
          <a:xfrm>
            <a:off x="7767918" y="1674626"/>
            <a:ext cx="3541059" cy="307666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endParaRPr lang="fr-FR" dirty="0"/>
          </a:p>
          <a:p>
            <a:r>
              <a:rPr lang="fr-FR" dirty="0"/>
              <a:t>Extrait musical</a:t>
            </a:r>
          </a:p>
        </p:txBody>
      </p:sp>
    </p:spTree>
    <p:extLst>
      <p:ext uri="{BB962C8B-B14F-4D97-AF65-F5344CB8AC3E}">
        <p14:creationId xmlns:p14="http://schemas.microsoft.com/office/powerpoint/2010/main" val="36901598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Famille musicale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Famille musicale : </dc:title>
  <dc:creator>Enseignants</dc:creator>
  <cp:lastModifiedBy>Enseignants</cp:lastModifiedBy>
  <cp:revision>3</cp:revision>
  <dcterms:created xsi:type="dcterms:W3CDTF">2023-09-29T08:31:07Z</dcterms:created>
  <dcterms:modified xsi:type="dcterms:W3CDTF">2023-09-29T08:34:53Z</dcterms:modified>
</cp:coreProperties>
</file>