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 autoAdjust="0"/>
    <p:restoredTop sz="89948" autoAdjust="0"/>
  </p:normalViewPr>
  <p:slideViewPr>
    <p:cSldViewPr snapToGrid="0" snapToObjects="1">
      <p:cViewPr>
        <p:scale>
          <a:sx n="80" d="100"/>
          <a:sy n="80" d="100"/>
        </p:scale>
        <p:origin x="-1260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28/08/2017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Les</a:t>
            </a:r>
            <a:r>
              <a:rPr lang="fr-FR" baseline="0" smtClean="0"/>
              <a:t> expressions surlignées correspondent à ce qui constitue les bases d’une relation saine</a:t>
            </a:r>
            <a:endParaRPr lang="fr-FR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3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4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5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6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L'éducation, une responsabilité partagée Etablissement/ Famille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409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7C27-2B6E-428A-A880-17C1245193BD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18AFA-D282-4EE3-8999-AE43410DC086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6597-24F2-401A-B67F-41B54FF2CF01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8D966-F770-4A47-9202-D2DF1FA598E4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4F92D-7AC2-4EE2-AA52-3F8ED734B86D}" type="datetime1">
              <a:rPr lang="fr-FR" smtClean="0"/>
              <a:t>28/08/2017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218A-95D6-4181-9EDE-DBD0957582A6}" type="datetime1">
              <a:rPr lang="fr-FR" smtClean="0"/>
              <a:t>28/08/2017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C9582-8825-42CA-B1A5-3EAFC187F521}" type="datetime1">
              <a:rPr lang="fr-FR" smtClean="0"/>
              <a:t>28/08/2017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1AA01-87BA-46BE-8C78-77F0A67474E5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53AF0-BF73-4D5D-AC69-6AA741FB829E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BEBF1-00EB-4523-B3F5-78B6552CCB93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98C93-6171-4398-A63A-11E25A920FD4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56A8A-CAFF-4010-A2EA-A19011B08BA4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F749E-3911-443E-B943-235369E094CA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DF56-1A60-4E53-9F73-41E747AB0957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7A21C-D5B4-4460-8CDE-8F19EF21E9AE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9B93F-1FD2-40DB-B1D2-D3F73C0C262D}" type="datetime1">
              <a:rPr lang="fr-FR" smtClean="0"/>
              <a:t>28/08/2017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AB969-FA81-4103-A578-2F67146CE5B9}" type="datetime1">
              <a:rPr lang="fr-FR" smtClean="0"/>
              <a:t>28/08/2017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9B5CB-B12C-4BB7-86EF-F18B789B67D6}" type="datetime1">
              <a:rPr lang="fr-FR" smtClean="0"/>
              <a:t>28/08/2017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6093-19A4-4AA6-8B1B-A95479D835CD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8365-E123-4194-ADA9-298077C74332}" type="datetime1">
              <a:rPr lang="fr-FR" smtClean="0"/>
              <a:t>28/08/2017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1460D-F6EA-4586-879F-4754BDFADED1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7B282-AFDE-4278-97D5-4F669C0709A3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03681-75BF-47BE-B7C9-FBEEDEB482DD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9A238-A4DC-474E-A39F-6B034E0BA74C}" type="datetime1">
              <a:rPr lang="fr-FR" smtClean="0"/>
              <a:t>28/08/2017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 place des parents dans l’établissement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seignement-catholique.fr/la-charte-educative-de-confiance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403685" y="2360220"/>
            <a:ext cx="7360418" cy="10827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Ce qu’en disent les textes de référence de l’Enseignement Catholique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1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350246" y="328077"/>
            <a:ext cx="7552454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28800" y="3912919"/>
            <a:ext cx="6519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Dans le statut de l’Enseignement Catholique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828800" y="4583875"/>
            <a:ext cx="4653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Dans le projet EC85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987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350246" y="1831769"/>
            <a:ext cx="7360418" cy="10827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La responsabilité éducative de l’église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1511300" y="3086100"/>
            <a:ext cx="6997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Art 4:</a:t>
            </a:r>
            <a:r>
              <a:rPr lang="fr-FR" dirty="0" smtClean="0"/>
              <a:t> la responsabilité éducative revient en premier lieu aux parents, de manière irremplaçable . Ils sont </a:t>
            </a:r>
            <a:r>
              <a:rPr lang="fr-FR" b="1" dirty="0" smtClean="0"/>
              <a:t>les premiers et principaux éducateurs </a:t>
            </a:r>
            <a:r>
              <a:rPr lang="fr-FR" dirty="0" smtClean="0"/>
              <a:t>de leurs enfants; ils ont à favoriser leur « éducation totale, personnelle et sociale ».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1501821" y="4470400"/>
            <a:ext cx="75524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Art. 5</a:t>
            </a:r>
            <a:r>
              <a:rPr lang="fr-FR" dirty="0" smtClean="0"/>
              <a:t>: aux côtés des parents, l’école se présente comme une institution sociale qui répond aux besoins de formation et d’éducation de la personne. Plus que jamais </a:t>
            </a:r>
            <a:r>
              <a:rPr lang="fr-FR" b="1" dirty="0" smtClean="0"/>
              <a:t>les familles recherchent le concours de l’école</a:t>
            </a:r>
            <a:r>
              <a:rPr lang="fr-FR" dirty="0" smtClean="0"/>
              <a:t>, au moment où ne cesse de gagner en importance dans la vie humaine la part de la culture, de la communication et de la vie sociale.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2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350246" y="328077"/>
            <a:ext cx="7552454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7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352642" y="1760517"/>
            <a:ext cx="7360418" cy="10827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Une participation différenciée à la mission éducative commune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11300" y="3146048"/>
            <a:ext cx="69977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Art 48</a:t>
            </a:r>
            <a:r>
              <a:rPr lang="fr-FR" dirty="0" smtClean="0"/>
              <a:t>: Au titre de leur responsabilité éducative primordiale, les parents participent à la mission de l’école catholique et s’inscrivent dans son projet éducatif. Ils sont invités à entretenir </a:t>
            </a:r>
            <a:r>
              <a:rPr lang="fr-FR" b="1" dirty="0" smtClean="0"/>
              <a:t>des relations cordiales et constructives </a:t>
            </a:r>
            <a:r>
              <a:rPr lang="fr-FR" dirty="0" smtClean="0"/>
              <a:t>avec les enseignants et les responsables des écoles  et s’engagent dans la vie de l’établissement. A cette </a:t>
            </a:r>
            <a:r>
              <a:rPr lang="fr-FR" b="1" dirty="0" smtClean="0"/>
              <a:t>fin ils sont informés </a:t>
            </a:r>
            <a:r>
              <a:rPr lang="fr-FR" dirty="0" smtClean="0"/>
              <a:t>de l’évolution du système éducatif , des méthodes pédagogiques et des programmes scolaires.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3</a:t>
            </a:fld>
            <a:endParaRPr lang="fr-FR" dirty="0"/>
          </a:p>
        </p:txBody>
      </p:sp>
      <p:sp>
        <p:nvSpPr>
          <p:cNvPr id="9" name="Titre 7"/>
          <p:cNvSpPr>
            <a:spLocks noGrp="1"/>
          </p:cNvSpPr>
          <p:nvPr>
            <p:ph type="title"/>
          </p:nvPr>
        </p:nvSpPr>
        <p:spPr>
          <a:xfrm>
            <a:off x="1350245" y="274638"/>
            <a:ext cx="7461245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25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350246" y="1600200"/>
            <a:ext cx="7360418" cy="723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Les associations de parents d’élèves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350246" y="2368812"/>
            <a:ext cx="75524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Art 298 :</a:t>
            </a:r>
          </a:p>
          <a:p>
            <a:r>
              <a:rPr lang="fr-FR" dirty="0" smtClean="0"/>
              <a:t>Pour favoriser l’exercice de la responsabilité des parents dans l’éducation de leurs enfants, les écoles  catholiques doivent avoir pour « objectif constant » de </a:t>
            </a:r>
            <a:r>
              <a:rPr lang="fr-FR" b="1" dirty="0" smtClean="0"/>
              <a:t>faciliter « la rencontre et le dialogue avec les parents et les familles</a:t>
            </a:r>
            <a:r>
              <a:rPr lang="fr-FR" dirty="0" smtClean="0"/>
              <a:t>; celui-ci sera favorisé par la promotion des associations de parents , pour établir par leur apport irremplaçable cette personnalisation qui rend efficace l’ensemble du projet éducatif. » Par leurs initiatives, ces associations concourent à la vitalité et à l’animation des communautés éducatives , à la représentation des familles dans leur diversité, à la solidarité entre parents et entre écoles catholiques dans </a:t>
            </a:r>
            <a:r>
              <a:rPr lang="fr-FR" b="1" dirty="0" smtClean="0"/>
              <a:t>un esprit de fraternité</a:t>
            </a:r>
            <a:r>
              <a:rPr lang="fr-FR" dirty="0" smtClean="0"/>
              <a:t>, à la réflexion sur les enjeux éducatifs et scolaires, à la reconnaissance par la société  et les pouvoirs publics du droit naturel des parents d’éduquer leurs enfants et donc de les  inscrire dans l’école de leur choix.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4</a:t>
            </a:fld>
            <a:endParaRPr lang="fr-FR" dirty="0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350246" y="274638"/>
            <a:ext cx="7473120" cy="1143000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75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400030" y="1956460"/>
            <a:ext cx="7360418" cy="10827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Axe II du projet de l’enseignement </a:t>
            </a:r>
            <a:r>
              <a:rPr lang="fr-FR" dirty="0"/>
              <a:t>C</a:t>
            </a:r>
            <a:r>
              <a:rPr lang="fr-FR" dirty="0" smtClean="0"/>
              <a:t>atholique de Vendée page 6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5</a:t>
            </a:fld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50246" y="274638"/>
            <a:ext cx="7479058" cy="1143000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633351" y="3252926"/>
            <a:ext cx="7124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</a:t>
            </a:r>
            <a:r>
              <a:rPr lang="fr-FR" b="1" dirty="0" smtClean="0"/>
              <a:t>confiance</a:t>
            </a:r>
            <a:r>
              <a:rPr lang="fr-FR" dirty="0" smtClean="0"/>
              <a:t> entre les différents partenaires est fondamentale pour faire grandir la communauté éducative et garantir la qualité éducative,</a:t>
            </a:r>
          </a:p>
          <a:p>
            <a:endParaRPr lang="fr-FR" dirty="0"/>
          </a:p>
          <a:p>
            <a:r>
              <a:rPr lang="fr-FR" dirty="0" smtClean="0"/>
              <a:t>Elle repose sur le </a:t>
            </a:r>
            <a:r>
              <a:rPr lang="fr-FR" b="1" dirty="0" smtClean="0"/>
              <a:t>dialogue </a:t>
            </a:r>
            <a:r>
              <a:rPr lang="fr-FR" dirty="0" smtClean="0"/>
              <a:t>organisé entre l’élève, la famille et l’équipe éducative,</a:t>
            </a:r>
          </a:p>
          <a:p>
            <a:endParaRPr lang="fr-FR" dirty="0" smtClean="0"/>
          </a:p>
          <a:p>
            <a:r>
              <a:rPr lang="fr-FR" dirty="0" smtClean="0"/>
              <a:t>Les </a:t>
            </a:r>
            <a:r>
              <a:rPr lang="fr-FR" b="1" dirty="0" smtClean="0"/>
              <a:t>rencontres</a:t>
            </a:r>
            <a:r>
              <a:rPr lang="fr-FR" dirty="0" smtClean="0"/>
              <a:t> facilitent la participation , la</a:t>
            </a:r>
            <a:r>
              <a:rPr lang="fr-FR" b="1" dirty="0" smtClean="0"/>
              <a:t> coresponsabilité </a:t>
            </a:r>
            <a:r>
              <a:rPr lang="fr-FR" dirty="0" smtClean="0"/>
              <a:t>et la complémentarité des regards.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849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1326382" y="1739735"/>
            <a:ext cx="7360418" cy="10827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 smtClean="0"/>
              <a:t>La relation établissement/ famille/ élève une relation de dialogue et de confiance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place des parents dans l’établissement FA-TL-NH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F3E37-0712-7A45-952C-067278D56F72}" type="slidenum">
              <a:rPr lang="fr-FR" smtClean="0"/>
              <a:t>6</a:t>
            </a:fld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50246" y="274638"/>
            <a:ext cx="7479058" cy="1143000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00B0F0"/>
                </a:solidFill>
              </a:rPr>
              <a:t>L’éducation, une responsabilité partagée Etablissement/Famille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573975" y="3174386"/>
            <a:ext cx="7124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 outil possible:</a:t>
            </a:r>
          </a:p>
          <a:p>
            <a:endParaRPr lang="fr-FR" dirty="0" smtClean="0"/>
          </a:p>
        </p:txBody>
      </p:sp>
      <p:sp>
        <p:nvSpPr>
          <p:cNvPr id="3" name="ZoneTexte 2"/>
          <p:cNvSpPr txBox="1"/>
          <p:nvPr/>
        </p:nvSpPr>
        <p:spPr>
          <a:xfrm>
            <a:off x="1704604" y="4654253"/>
            <a:ext cx="7124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hlinkClick r:id="rId3"/>
              </a:rPr>
              <a:t>https://enseignement-catholique.fr/la-charte-educative-de-confiance</a:t>
            </a:r>
            <a:r>
              <a:rPr lang="fr-FR" dirty="0" smtClean="0">
                <a:hlinkClick r:id="rId3"/>
              </a:rPr>
              <a:t>/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626919" y="4007922"/>
            <a:ext cx="7042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00B0F0"/>
                </a:solidFill>
              </a:rPr>
              <a:t>La charte éducative de confiance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652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  <p:bldP spid="3" grpId="0"/>
      <p:bldP spid="8" grpId="0"/>
    </p:bldLst>
  </p:timing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474</Words>
  <Application>Microsoft Office PowerPoint</Application>
  <PresentationFormat>Affichage à l'écran (4:3)</PresentationFormat>
  <Paragraphs>52</Paragraphs>
  <Slides>6</Slides>
  <Notes>6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1_Conception personnalisée</vt:lpstr>
      <vt:lpstr>Conception personnalisée</vt:lpstr>
      <vt:lpstr>L’éducation, une responsabilité partagée Etablissement/Famille</vt:lpstr>
      <vt:lpstr>L’éducation, une responsabilité partagée Etablissement/Famille</vt:lpstr>
      <vt:lpstr>L’éducation, une responsabilité partagée Etablissement/Famille</vt:lpstr>
      <vt:lpstr>L’éducation, une responsabilité partagée Etablissement/Famille</vt:lpstr>
      <vt:lpstr>L’éducation, une responsabilité partagée Etablissement/Famille</vt:lpstr>
      <vt:lpstr>L’éducation, une responsabilité partagée Etablissement/Famille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Françoise Aujard</cp:lastModifiedBy>
  <cp:revision>69</cp:revision>
  <dcterms:created xsi:type="dcterms:W3CDTF">2015-07-17T08:33:25Z</dcterms:created>
  <dcterms:modified xsi:type="dcterms:W3CDTF">2017-08-28T14:51:43Z</dcterms:modified>
</cp:coreProperties>
</file>