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  <p:sldMasterId id="2147483660" r:id="rId2"/>
  </p:sldMasterIdLst>
  <p:notesMasterIdLst>
    <p:notesMasterId r:id="rId8"/>
  </p:notesMasterIdLst>
  <p:sldIdLst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 autoAdjust="0"/>
    <p:restoredTop sz="89948" autoAdjust="0"/>
  </p:normalViewPr>
  <p:slideViewPr>
    <p:cSldViewPr snapToGrid="0" snapToObjects="1">
      <p:cViewPr>
        <p:scale>
          <a:sx n="139" d="100"/>
          <a:sy n="139" d="100"/>
        </p:scale>
        <p:origin x="-828" y="2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2A3163-5BB3-406A-9447-599D7D90C508}" type="datetimeFigureOut">
              <a:rPr lang="fr-FR" smtClean="0"/>
              <a:t>15/09/2017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236DAF-FC65-4D8F-9985-7EC033CBA0B9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7630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4EDBB-2023-4E6D-A132-015EF02CFE92}" type="datetime1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DDEC85- Services 1er et 2nd degrés-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580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79C53-A321-42BB-B26B-50A416D3228E}" type="datetime1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DDEC85- Services 1er et 2nd degrés-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178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A6C77-7EE9-4BD1-A286-11F6451349AC}" type="datetime1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DDEC85- Services 1er et 2nd degrés-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2573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F78C2-37FD-453B-91BA-8C3DDCC1D5BF}" type="datetime1">
              <a:rPr lang="fr-FR" smtClean="0"/>
              <a:t>15/09/2017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DDEC85- Services 1er et 2nd degrés-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812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3445-7AC1-4CF9-AD75-ACC0B3379306}" type="datetime1">
              <a:rPr lang="fr-FR" smtClean="0"/>
              <a:t>15/09/2017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DDEC85- Services 1er et 2nd degrés-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503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D3B56-5A43-47AE-A492-1B00BCDA04AA}" type="datetime1">
              <a:rPr lang="fr-FR" smtClean="0"/>
              <a:t>15/09/2017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DDEC85- Services 1er et 2nd degrés-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358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CB6C1-E572-4316-84F5-2F63AB6D9874}" type="datetime1">
              <a:rPr lang="fr-FR" smtClean="0"/>
              <a:t>15/09/2017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DDEC85- Services 1er et 2nd degrés-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3296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CFF9A-F69D-4EE2-9CE9-AC756444E7BD}" type="datetime1">
              <a:rPr lang="fr-FR" smtClean="0"/>
              <a:t>15/09/2017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DDEC85- Services 1er et 2nd degrés-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516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3B331-E392-4F66-B7DF-EAA91BE579A1}" type="datetime1">
              <a:rPr lang="fr-FR" smtClean="0"/>
              <a:t>15/09/2017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DDEC85- Services 1er et 2nd degrés-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492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1522D-4EFF-4B0C-B836-12EDF0D08EB9}" type="datetime1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DDEC85- Services 1er et 2nd degrés-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031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BBBF3-6B21-40B1-A7AE-35DFB7C8BB55}" type="datetime1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DDEC85- Services 1er et 2nd degrés-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3272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9B849-1DA7-4D55-AF25-1C36EB6AEEE2}" type="datetime1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DDEC85- Services 1er et 2nd degrés-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2683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CF5C9-E8FE-4968-86F9-54D2A662E145}" type="datetime1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DDEC85- Services 1er et 2nd degrés-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86743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2DFA8-C90B-4A21-AE48-63552933E80F}" type="datetime1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DDEC85- Services 1er et 2nd degrés-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46354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9812C-F666-4ED2-ADAC-99614A1CB5C4}" type="datetime1">
              <a:rPr lang="fr-FR" smtClean="0"/>
              <a:t>15/09/2017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DDEC85- Services 1er et 2nd degrés-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18675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77CF5-B6AA-4C2A-989D-6E92789DCA10}" type="datetime1">
              <a:rPr lang="fr-FR" smtClean="0"/>
              <a:t>15/09/2017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DDEC85- Services 1er et 2nd degrés-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9563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FBE6B-C419-45DE-83C7-62F2FCF3220D}" type="datetime1">
              <a:rPr lang="fr-FR" smtClean="0"/>
              <a:t>15/09/2017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DDEC85- Services 1er et 2nd degrés-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28222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FE7F9-1BE6-4D78-B5CF-0FE4C5B4D9F4}" type="datetime1">
              <a:rPr lang="fr-FR" smtClean="0"/>
              <a:t>15/09/2017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DDEC85- Services 1er et 2nd degrés-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27624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BA4E8-7FAE-4B82-854B-41BB5B22DAF2}" type="datetime1">
              <a:rPr lang="fr-FR" smtClean="0"/>
              <a:t>15/09/2017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DDEC85- Services 1er et 2nd degrés-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22051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9500C-ADCC-4CFF-91AF-D315F81A9E46}" type="datetime1">
              <a:rPr lang="fr-FR" smtClean="0"/>
              <a:t>15/09/2017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DDEC85- Services 1er et 2nd degrés-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9766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D44AA-4258-439C-BAF6-6E94A21FF8DF}" type="datetime1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DDEC85- Services 1er et 2nd degrés-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2320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034D3-777B-4278-8EBD-38CFE7DF29C4}" type="datetime1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DDEC85- Services 1er et 2nd degrés-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1725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7EF75-2A9F-40D5-8490-C77B74B754DD}" type="datetime1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DDEC85- Services 1er et 2nd degrés-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0296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572CB3-E142-4612-88BC-7FB86DF9FCF7}" type="datetime1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DDEC85- Services 1er et 2nd degrés-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3460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contenu 3"/>
          <p:cNvSpPr>
            <a:spLocks noGrp="1"/>
          </p:cNvSpPr>
          <p:nvPr>
            <p:ph type="ctrTitle"/>
          </p:nvPr>
        </p:nvSpPr>
        <p:spPr>
          <a:xfrm>
            <a:off x="1334024" y="621274"/>
            <a:ext cx="7638356" cy="578333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6761935"/>
              </p:ext>
            </p:extLst>
          </p:nvPr>
        </p:nvGraphicFramePr>
        <p:xfrm>
          <a:off x="2122043" y="3168237"/>
          <a:ext cx="5759450" cy="109728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5759450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3600" dirty="0">
                          <a:effectLst/>
                        </a:rPr>
                        <a:t>L’évaluation positive : </a:t>
                      </a:r>
                      <a:endParaRPr lang="fr-FR" sz="18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3600" dirty="0">
                          <a:effectLst/>
                        </a:rPr>
                        <a:t>Un défi à relever ensemble !</a:t>
                      </a:r>
                      <a:endParaRPr lang="fr-FR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7030A0"/>
                    </a:solidFill>
                  </a:tcPr>
                </a:tc>
              </a:tr>
            </a:tbl>
          </a:graphicData>
        </a:graphic>
      </p:graphicFrame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DDEC85- Services 1er et 2nd degrés- </a:t>
            </a:r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7562707" y="783771"/>
            <a:ext cx="1335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Document 3</a:t>
            </a:r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contenu 3"/>
          <p:cNvSpPr>
            <a:spLocks noGrp="1"/>
          </p:cNvSpPr>
          <p:nvPr>
            <p:ph type="ctrTitle"/>
          </p:nvPr>
        </p:nvSpPr>
        <p:spPr>
          <a:xfrm>
            <a:off x="1334024" y="621274"/>
            <a:ext cx="7638356" cy="5783332"/>
          </a:xfrm>
        </p:spPr>
        <p:txBody>
          <a:bodyPr>
            <a:normAutofit/>
          </a:bodyPr>
          <a:lstStyle/>
          <a:p>
            <a:r>
              <a:rPr lang="fr-FR" sz="5400" b="1" dirty="0" smtClean="0"/>
              <a:t>Le nouveau cycle 3</a:t>
            </a:r>
            <a:br>
              <a:rPr lang="fr-FR" sz="5400" b="1" dirty="0" smtClean="0"/>
            </a:br>
            <a:r>
              <a:rPr lang="fr-FR" sz="5400" b="1" dirty="0" smtClean="0"/>
              <a:t>Une </a:t>
            </a:r>
            <a:r>
              <a:rPr lang="fr-FR" sz="5400" b="1" dirty="0"/>
              <a:t>obligation commune </a:t>
            </a:r>
            <a:endParaRPr lang="fr-FR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DDEC85- Services 1er et 2nd degrés- 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372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contenu 3"/>
          <p:cNvSpPr>
            <a:spLocks noGrp="1"/>
          </p:cNvSpPr>
          <p:nvPr>
            <p:ph type="ctrTitle"/>
          </p:nvPr>
        </p:nvSpPr>
        <p:spPr>
          <a:xfrm>
            <a:off x="1334024" y="621274"/>
            <a:ext cx="7638356" cy="5783332"/>
          </a:xfrm>
        </p:spPr>
        <p:txBody>
          <a:bodyPr>
            <a:normAutofit/>
          </a:bodyPr>
          <a:lstStyle/>
          <a:p>
            <a:r>
              <a:rPr lang="fr-FR" sz="5400" b="1" dirty="0"/>
              <a:t> </a:t>
            </a:r>
            <a:endParaRPr lang="fr-FR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DDEC85- Services 1er et 2nd degrés- </a:t>
            </a:r>
            <a:endParaRPr lang="fr-FR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465" y="1611439"/>
            <a:ext cx="691515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8752" y="3587306"/>
            <a:ext cx="6886575" cy="168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6096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contenu 3"/>
          <p:cNvSpPr>
            <a:spLocks noGrp="1"/>
          </p:cNvSpPr>
          <p:nvPr>
            <p:ph type="ctrTitle"/>
          </p:nvPr>
        </p:nvSpPr>
        <p:spPr>
          <a:xfrm>
            <a:off x="1334024" y="621274"/>
            <a:ext cx="7638356" cy="5783332"/>
          </a:xfrm>
        </p:spPr>
        <p:txBody>
          <a:bodyPr>
            <a:normAutofit/>
          </a:bodyPr>
          <a:lstStyle/>
          <a:p>
            <a:r>
              <a:rPr lang="fr-FR" sz="5400" b="1" dirty="0"/>
              <a:t> </a:t>
            </a:r>
            <a:endParaRPr lang="fr-FR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DDEC85- Services 1er et 2nd degrés- </a:t>
            </a:r>
            <a:endParaRPr lang="fr-FR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9833" y="1581722"/>
            <a:ext cx="7067550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933" y="3106103"/>
            <a:ext cx="6991350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4610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contenu 3"/>
          <p:cNvSpPr>
            <a:spLocks noGrp="1"/>
          </p:cNvSpPr>
          <p:nvPr>
            <p:ph type="ctrTitle"/>
          </p:nvPr>
        </p:nvSpPr>
        <p:spPr>
          <a:xfrm>
            <a:off x="1334024" y="621274"/>
            <a:ext cx="7638356" cy="5783332"/>
          </a:xfrm>
        </p:spPr>
        <p:txBody>
          <a:bodyPr>
            <a:normAutofit/>
          </a:bodyPr>
          <a:lstStyle/>
          <a:p>
            <a:r>
              <a:rPr lang="fr-FR" sz="5400" b="1" dirty="0"/>
              <a:t> </a:t>
            </a:r>
            <a:endParaRPr lang="fr-FR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DDEC85- Services 1er et 2nd degrés- </a:t>
            </a:r>
            <a:endParaRPr lang="fr-FR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150" y="768350"/>
            <a:ext cx="4711700" cy="532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8298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445</TotalTime>
  <Words>43</Words>
  <Application>Microsoft Office PowerPoint</Application>
  <PresentationFormat>Affichage à l'écran (4:3)</PresentationFormat>
  <Paragraphs>17</Paragraphs>
  <Slides>5</Slides>
  <Notes>5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</vt:i4>
      </vt:variant>
    </vt:vector>
  </HeadingPairs>
  <TitlesOfParts>
    <vt:vector size="7" baseType="lpstr">
      <vt:lpstr>1_Conception personnalisée</vt:lpstr>
      <vt:lpstr>Conception personnalisée</vt:lpstr>
      <vt:lpstr>Présentation PowerPoint</vt:lpstr>
      <vt:lpstr>Le nouveau cycle 3 Une obligation commune </vt:lpstr>
      <vt:lpstr> </vt:lpstr>
      <vt:lpstr> </vt:lpstr>
      <vt:lpstr> </vt:lpstr>
    </vt:vector>
  </TitlesOfParts>
  <Company>Ca2m graphique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Helene Johnson</dc:creator>
  <cp:lastModifiedBy>Nicolas Meriau</cp:lastModifiedBy>
  <cp:revision>68</cp:revision>
  <dcterms:created xsi:type="dcterms:W3CDTF">2015-07-17T08:33:25Z</dcterms:created>
  <dcterms:modified xsi:type="dcterms:W3CDTF">2017-09-15T13:48:00Z</dcterms:modified>
</cp:coreProperties>
</file>